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7179E-8AFE-4DD7-8235-8DB805CD73AC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338D7-1BDE-4F29-94A1-1D00C46EDE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mail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mail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2209800"/>
            <a:ext cx="5257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/>
              </a:rPr>
              <a:t>Testing Hyperlink on text on the shape. Clicking the text should open www.hotmail.com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6764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Testing Hyperlink on text in the Text Box. Clicking the text should open www.hotmail.com.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2008-01-02T23:12:44Z</dcterms:created>
  <dcterms:modified xsi:type="dcterms:W3CDTF">2008-01-02T23:23:42Z</dcterms:modified>
</cp:coreProperties>
</file>